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15"/>
  </p:notesMasterIdLst>
  <p:sldIdLst>
    <p:sldId id="301" r:id="rId4"/>
    <p:sldId id="320" r:id="rId5"/>
    <p:sldId id="323" r:id="rId6"/>
    <p:sldId id="316" r:id="rId7"/>
    <p:sldId id="324" r:id="rId8"/>
    <p:sldId id="325" r:id="rId9"/>
    <p:sldId id="317" r:id="rId10"/>
    <p:sldId id="319" r:id="rId11"/>
    <p:sldId id="318" r:id="rId12"/>
    <p:sldId id="322" r:id="rId13"/>
    <p:sldId id="313" r:id="rId14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4443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249" autoAdjust="0"/>
  </p:normalViewPr>
  <p:slideViewPr>
    <p:cSldViewPr>
      <p:cViewPr varScale="1">
        <p:scale>
          <a:sx n="63" d="100"/>
          <a:sy n="63" d="100"/>
        </p:scale>
        <p:origin x="77" y="902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F08B9E-A3C0-4437-9F80-3FC0AEAFD4E2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83DEA-7298-4BB2-BB06-ED5D26BA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618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04048" y="3003798"/>
            <a:ext cx="3888432" cy="1152129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3600" b="1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+mn-ea"/>
              </a:rPr>
              <a:t>FREE PPT TEMPLATES</a:t>
            </a:r>
            <a:endParaRPr lang="en-US" altLang="ko-KR" b="1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03900" y="4155926"/>
            <a:ext cx="3888432" cy="504056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2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sz="1200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1200" b="1" dirty="0"/>
              <a:t>OF YOUR PRESENTATION HERE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238364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91952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501681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887924" y="1089585"/>
            <a:ext cx="1368152" cy="1482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90055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907704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491880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076056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599209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183385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767561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351737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25094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357557" y="286543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172774" y="1476771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357557" y="2662807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542340" y="1476771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295" y="195486"/>
            <a:ext cx="1944216" cy="4680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676775" y="195486"/>
            <a:ext cx="1944216" cy="4680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37843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60041"/>
            <a:ext cx="3168352" cy="31478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79912" y="360041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779912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418176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056440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01104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79912" y="920899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779912" y="3147814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90550" y="915566"/>
            <a:ext cx="3117354" cy="3960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2194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339502"/>
            <a:ext cx="608416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059832" y="2624708"/>
            <a:ext cx="608416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31661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39552" y="1131590"/>
            <a:ext cx="403244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9552" y="3291830"/>
            <a:ext cx="1656184" cy="14401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267744" y="3377692"/>
            <a:ext cx="2304256" cy="13542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86467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29444" y="1203598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644008" y="1203598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644008" y="3060973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29900" y="3061296"/>
            <a:ext cx="4104000" cy="1728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303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63838"/>
            <a:ext cx="9144000" cy="144016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8748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23555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-9526" y="1183060"/>
            <a:ext cx="9153525" cy="3960440"/>
          </a:xfrm>
          <a:custGeom>
            <a:avLst/>
            <a:gdLst>
              <a:gd name="connsiteX0" fmla="*/ 0 w 9144000"/>
              <a:gd name="connsiteY0" fmla="*/ 0 h 3960440"/>
              <a:gd name="connsiteX1" fmla="*/ 9144000 w 9144000"/>
              <a:gd name="connsiteY1" fmla="*/ 0 h 3960440"/>
              <a:gd name="connsiteX2" fmla="*/ 9144000 w 9144000"/>
              <a:gd name="connsiteY2" fmla="*/ 3960440 h 3960440"/>
              <a:gd name="connsiteX3" fmla="*/ 0 w 9144000"/>
              <a:gd name="connsiteY3" fmla="*/ 3960440 h 3960440"/>
              <a:gd name="connsiteX4" fmla="*/ 0 w 9144000"/>
              <a:gd name="connsiteY4" fmla="*/ 0 h 3960440"/>
              <a:gd name="connsiteX0" fmla="*/ 0 w 9153525"/>
              <a:gd name="connsiteY0" fmla="*/ 3276600 h 3960440"/>
              <a:gd name="connsiteX1" fmla="*/ 9153525 w 9153525"/>
              <a:gd name="connsiteY1" fmla="*/ 0 h 3960440"/>
              <a:gd name="connsiteX2" fmla="*/ 9153525 w 9153525"/>
              <a:gd name="connsiteY2" fmla="*/ 3960440 h 3960440"/>
              <a:gd name="connsiteX3" fmla="*/ 9525 w 9153525"/>
              <a:gd name="connsiteY3" fmla="*/ 3960440 h 3960440"/>
              <a:gd name="connsiteX4" fmla="*/ 0 w 9153525"/>
              <a:gd name="connsiteY4" fmla="*/ 327660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525" h="3960440">
                <a:moveTo>
                  <a:pt x="0" y="3276600"/>
                </a:moveTo>
                <a:lnTo>
                  <a:pt x="9153525" y="0"/>
                </a:lnTo>
                <a:lnTo>
                  <a:pt x="9153525" y="3960440"/>
                </a:lnTo>
                <a:lnTo>
                  <a:pt x="9525" y="3960440"/>
                </a:lnTo>
                <a:lnTo>
                  <a:pt x="0" y="3276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798" y="777418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516216" y="915566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15128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312" y="2730636"/>
            <a:ext cx="2040674" cy="20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342" y="2730636"/>
            <a:ext cx="2040674" cy="20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52750" y="2812503"/>
            <a:ext cx="1874748" cy="1273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6881512" y="2812503"/>
            <a:ext cx="1874748" cy="1273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576763" y="2331939"/>
            <a:ext cx="2346784" cy="1605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71127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1955214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 userDrawn="1"/>
        </p:nvSpPr>
        <p:spPr>
          <a:xfrm>
            <a:off x="4860032" y="987574"/>
            <a:ext cx="3168352" cy="3168352"/>
          </a:xfrm>
          <a:prstGeom prst="ellipse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60032" y="1851670"/>
            <a:ext cx="3168352" cy="10081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860032" y="2859782"/>
            <a:ext cx="3168352" cy="50405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77857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059"/>
            <a:ext cx="3856106" cy="513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53958"/>
            <a:ext cx="640871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979712" y="153958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02921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503418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82058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037647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8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72" r:id="rId8"/>
    <p:sldLayoutId id="2147483676" r:id="rId9"/>
    <p:sldLayoutId id="2147483655" r:id="rId10"/>
    <p:sldLayoutId id="2147483665" r:id="rId11"/>
    <p:sldLayoutId id="2147483666" r:id="rId12"/>
    <p:sldLayoutId id="2147483667" r:id="rId13"/>
    <p:sldLayoutId id="2147483668" r:id="rId14"/>
    <p:sldLayoutId id="2147483670" r:id="rId15"/>
    <p:sldLayoutId id="2147483671" r:id="rId16"/>
    <p:sldLayoutId id="2147483669" r:id="rId17"/>
    <p:sldLayoutId id="2147483675" r:id="rId18"/>
    <p:sldLayoutId id="2147483677" r:id="rId19"/>
    <p:sldLayoutId id="2147483656" r:id="rId20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993060" y="2355726"/>
            <a:ext cx="3888432" cy="1152129"/>
          </a:xfrm>
        </p:spPr>
        <p:txBody>
          <a:bodyPr/>
          <a:lstStyle/>
          <a:p>
            <a:r>
              <a:rPr lang="en-US" altLang="ko-KR" dirty="0">
                <a:ea typeface="맑은 고딕" pitchFamily="50" charset="-127"/>
              </a:rPr>
              <a:t>SIMAK UNUD</a:t>
            </a:r>
            <a:endParaRPr lang="en-US" altLang="ko-K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b="1" dirty="0" err="1"/>
              <a:t>Agus</a:t>
            </a:r>
            <a:r>
              <a:rPr lang="en-US" altLang="ko-KR" b="1" dirty="0"/>
              <a:t> </a:t>
            </a:r>
            <a:r>
              <a:rPr lang="en-US" altLang="ko-KR" b="1" dirty="0" err="1"/>
              <a:t>Wisnawa</a:t>
            </a:r>
            <a:endParaRPr lang="en-US" altLang="ko-KR" b="1" dirty="0"/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1708561063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98365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32B963-4DEF-4640-AD53-B6EF7D05AB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Tampilan</a:t>
            </a:r>
            <a:r>
              <a:rPr lang="en-US" dirty="0"/>
              <a:t> Halaman Admin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8B782-0677-4739-A7F5-007479FA4D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CE19BB-B564-455B-9FCE-F6CC050AB3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70" b="40419"/>
          <a:stretch/>
        </p:blipFill>
        <p:spPr>
          <a:xfrm>
            <a:off x="83256" y="1347614"/>
            <a:ext cx="8977488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024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1479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32B963-4DEF-4640-AD53-B6EF7D05AB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Halaman Login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8B782-0677-4739-A7F5-007479FA4D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CB50FA-157F-4140-8119-24A802D19C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713" b="28249"/>
          <a:stretch/>
        </p:blipFill>
        <p:spPr>
          <a:xfrm>
            <a:off x="508845" y="1110628"/>
            <a:ext cx="8126310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3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32B963-4DEF-4640-AD53-B6EF7D05AB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Halaman Index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8B782-0677-4739-A7F5-007479FA4D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1D593C-A55C-455C-A983-CD07EC34A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2" b="5515"/>
          <a:stretch/>
        </p:blipFill>
        <p:spPr>
          <a:xfrm>
            <a:off x="971600" y="730022"/>
            <a:ext cx="7546081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590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FD7ABF-70A7-45D8-97B6-96957387C2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Mahasiswa</a:t>
            </a: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26AAA3-E3E0-4762-8499-DA36AD09B57F}"/>
              </a:ext>
            </a:extLst>
          </p:cNvPr>
          <p:cNvSpPr txBox="1"/>
          <p:nvPr/>
        </p:nvSpPr>
        <p:spPr>
          <a:xfrm>
            <a:off x="323528" y="987574"/>
            <a:ext cx="67687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Registrasi</a:t>
            </a:r>
            <a:endParaRPr lang="en-ID" sz="24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Mengakses</a:t>
            </a:r>
            <a:r>
              <a:rPr lang="en-ID" sz="2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Profil</a:t>
            </a:r>
            <a:endParaRPr lang="en-ID" sz="24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Mengakses</a:t>
            </a:r>
            <a:r>
              <a:rPr lang="en-ID" sz="2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Daftar </a:t>
            </a:r>
            <a:r>
              <a:rPr lang="en-ID" sz="2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Mahasiswa</a:t>
            </a:r>
            <a:endParaRPr lang="en-ID" sz="24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Mengakses</a:t>
            </a:r>
            <a:r>
              <a:rPr lang="en-ID" sz="2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Daftar </a:t>
            </a:r>
            <a:r>
              <a:rPr lang="en-ID" sz="2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Dosen</a:t>
            </a:r>
            <a:endParaRPr lang="en-ID" sz="24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Mengakses</a:t>
            </a:r>
            <a:r>
              <a:rPr lang="en-ID" sz="2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Daftar </a:t>
            </a:r>
            <a:r>
              <a:rPr lang="en-ID" sz="2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Mahasiswa</a:t>
            </a:r>
            <a:r>
              <a:rPr lang="en-ID" sz="2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Disuatu</a:t>
            </a:r>
            <a:r>
              <a:rPr lang="en-ID" sz="2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Kelas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Mengakses</a:t>
            </a:r>
            <a:r>
              <a:rPr lang="en-ID" sz="2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Daftar </a:t>
            </a:r>
            <a:r>
              <a:rPr lang="en-ID" sz="2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Bimbingan</a:t>
            </a:r>
            <a:r>
              <a:rPr lang="en-ID" sz="2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Mengedit</a:t>
            </a:r>
            <a:r>
              <a:rPr lang="en-ID" sz="2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Profil</a:t>
            </a:r>
            <a:endParaRPr lang="en-ID" sz="24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Mendaftar</a:t>
            </a:r>
            <a:r>
              <a:rPr lang="en-ID" sz="2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Suatu</a:t>
            </a:r>
            <a:r>
              <a:rPr lang="en-ID" sz="2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Kelas</a:t>
            </a:r>
          </a:p>
        </p:txBody>
      </p:sp>
    </p:spTree>
    <p:extLst>
      <p:ext uri="{BB962C8B-B14F-4D97-AF65-F5344CB8AC3E}">
        <p14:creationId xmlns:p14="http://schemas.microsoft.com/office/powerpoint/2010/main" val="1390366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32B963-4DEF-4640-AD53-B6EF7D05AB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Halaman </a:t>
            </a:r>
            <a:r>
              <a:rPr lang="en-US" dirty="0" err="1"/>
              <a:t>Registrasi</a:t>
            </a:r>
            <a:r>
              <a:rPr lang="en-US" dirty="0"/>
              <a:t> </a:t>
            </a:r>
            <a:r>
              <a:rPr lang="en-US" dirty="0" err="1"/>
              <a:t>Mahasiswa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8B782-0677-4739-A7F5-007479FA4D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CB087E-6F58-4B21-BD66-C44DE5486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420" y="761652"/>
            <a:ext cx="3033159" cy="401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366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32B963-4DEF-4640-AD53-B6EF7D05AB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mahasiswa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8B782-0677-4739-A7F5-007479FA4D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37CE24-14A0-4223-98ED-699B27EA5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76" y="1285140"/>
            <a:ext cx="8604448" cy="267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70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FD7ABF-70A7-45D8-97B6-96957387C2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Dosen</a:t>
            </a: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26AAA3-E3E0-4762-8499-DA36AD09B57F}"/>
              </a:ext>
            </a:extLst>
          </p:cNvPr>
          <p:cNvSpPr txBox="1"/>
          <p:nvPr/>
        </p:nvSpPr>
        <p:spPr>
          <a:xfrm>
            <a:off x="323528" y="987574"/>
            <a:ext cx="67687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Mengakses</a:t>
            </a:r>
            <a:r>
              <a:rPr lang="en-ID" sz="2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Profil</a:t>
            </a:r>
            <a:endParaRPr lang="en-ID" sz="24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Mengakses</a:t>
            </a:r>
            <a:r>
              <a:rPr lang="en-ID" sz="2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Daftar </a:t>
            </a:r>
            <a:r>
              <a:rPr lang="en-ID" sz="2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Mahasiswa</a:t>
            </a:r>
            <a:endParaRPr lang="en-ID" sz="24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Mengakses</a:t>
            </a:r>
            <a:r>
              <a:rPr lang="en-ID" sz="2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Daftar </a:t>
            </a:r>
            <a:r>
              <a:rPr lang="en-ID" sz="2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Dosen</a:t>
            </a:r>
            <a:endParaRPr lang="en-ID" sz="24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Mengakses</a:t>
            </a:r>
            <a:r>
              <a:rPr lang="en-ID" sz="2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Daftar </a:t>
            </a:r>
            <a:r>
              <a:rPr lang="en-ID" sz="2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Mahasiswa</a:t>
            </a:r>
            <a:r>
              <a:rPr lang="en-ID" sz="2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Disuatu</a:t>
            </a:r>
            <a:r>
              <a:rPr lang="en-ID" sz="2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Kelas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Mengakses</a:t>
            </a:r>
            <a:r>
              <a:rPr lang="en-ID" sz="2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Daftar </a:t>
            </a:r>
            <a:r>
              <a:rPr lang="en-ID" sz="2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Bimbingan</a:t>
            </a:r>
            <a:r>
              <a:rPr lang="en-ID" sz="2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Mengedit</a:t>
            </a:r>
            <a:r>
              <a:rPr lang="en-ID" sz="2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Profil</a:t>
            </a:r>
            <a:endParaRPr lang="en-ID" sz="24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Membuat</a:t>
            </a:r>
            <a:r>
              <a:rPr lang="en-ID" sz="2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Kelas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Mengedit</a:t>
            </a:r>
            <a:r>
              <a:rPr lang="en-ID" sz="2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Kelas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Menghapus</a:t>
            </a:r>
            <a:r>
              <a:rPr lang="en-ID" sz="2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Kelas</a:t>
            </a:r>
          </a:p>
        </p:txBody>
      </p:sp>
    </p:spTree>
    <p:extLst>
      <p:ext uri="{BB962C8B-B14F-4D97-AF65-F5344CB8AC3E}">
        <p14:creationId xmlns:p14="http://schemas.microsoft.com/office/powerpoint/2010/main" val="1672071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32B963-4DEF-4640-AD53-B6EF7D05AB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Tampilan</a:t>
            </a:r>
            <a:r>
              <a:rPr lang="en-US" dirty="0"/>
              <a:t> Halaman </a:t>
            </a:r>
            <a:r>
              <a:rPr lang="en-US" dirty="0" err="1"/>
              <a:t>Dosen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8B782-0677-4739-A7F5-007479FA4D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ECBB1A-C44E-426F-8B5F-ACF9B9D9FA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374"/>
          <a:stretch/>
        </p:blipFill>
        <p:spPr>
          <a:xfrm>
            <a:off x="606740" y="699542"/>
            <a:ext cx="7930520" cy="306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22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FD7ABF-70A7-45D8-97B6-96957387C2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Administrator</a:t>
            </a: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26AAA3-E3E0-4762-8499-DA36AD09B57F}"/>
              </a:ext>
            </a:extLst>
          </p:cNvPr>
          <p:cNvSpPr txBox="1"/>
          <p:nvPr/>
        </p:nvSpPr>
        <p:spPr>
          <a:xfrm>
            <a:off x="323528" y="987574"/>
            <a:ext cx="67687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Registrasi</a:t>
            </a:r>
            <a:r>
              <a:rPr lang="en-ID" sz="2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Dosen</a:t>
            </a:r>
            <a:r>
              <a:rPr lang="en-ID" sz="2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dan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Mengakses</a:t>
            </a:r>
            <a:r>
              <a:rPr lang="en-ID" sz="2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Profil</a:t>
            </a:r>
            <a:endParaRPr lang="en-ID" sz="24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Mengakses</a:t>
            </a:r>
            <a:r>
              <a:rPr lang="en-ID" sz="2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dan </a:t>
            </a:r>
            <a:r>
              <a:rPr lang="en-ID" sz="2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Mengedit</a:t>
            </a:r>
            <a:r>
              <a:rPr lang="en-ID" sz="2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Daftar </a:t>
            </a:r>
            <a:r>
              <a:rPr lang="en-ID" sz="2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Mahasiswa</a:t>
            </a:r>
            <a:endParaRPr lang="en-ID" sz="24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Mengakses</a:t>
            </a:r>
            <a:r>
              <a:rPr lang="en-ID" sz="2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dan </a:t>
            </a:r>
            <a:r>
              <a:rPr lang="en-ID" sz="2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Mengedit</a:t>
            </a:r>
            <a:r>
              <a:rPr lang="en-ID" sz="2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Daftar </a:t>
            </a:r>
            <a:r>
              <a:rPr lang="en-ID" sz="2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Dosen</a:t>
            </a:r>
            <a:endParaRPr lang="en-ID" sz="24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Mengakses</a:t>
            </a:r>
            <a:r>
              <a:rPr lang="en-ID" sz="2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Daftar </a:t>
            </a:r>
            <a:r>
              <a:rPr lang="en-ID" sz="2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Bimbingan</a:t>
            </a:r>
            <a:r>
              <a:rPr lang="en-ID" sz="2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Mengedit</a:t>
            </a:r>
            <a:r>
              <a:rPr lang="en-ID" sz="2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Profil</a:t>
            </a:r>
            <a:endParaRPr lang="en-ID" sz="24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Mengupdate</a:t>
            </a:r>
            <a:r>
              <a:rPr lang="en-ID" sz="2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Status </a:t>
            </a:r>
            <a:r>
              <a:rPr lang="en-ID" sz="2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Dosen</a:t>
            </a:r>
            <a:r>
              <a:rPr lang="en-ID" sz="2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dan </a:t>
            </a:r>
            <a:r>
              <a:rPr lang="en-ID" sz="2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Mahasiswa</a:t>
            </a:r>
            <a:endParaRPr lang="en-ID" sz="24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04492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000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1887</TotalTime>
  <Words>104</Words>
  <Application>Microsoft Office PowerPoint</Application>
  <PresentationFormat>On-screen Show (16:9)</PresentationFormat>
  <Paragraphs>40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Franklin Gothic Book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ASUS ROG</cp:lastModifiedBy>
  <cp:revision>100</cp:revision>
  <dcterms:created xsi:type="dcterms:W3CDTF">2016-12-05T23:26:54Z</dcterms:created>
  <dcterms:modified xsi:type="dcterms:W3CDTF">2020-05-29T13:15:51Z</dcterms:modified>
</cp:coreProperties>
</file>